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93" r:id="rId2"/>
    <p:sldId id="394" r:id="rId3"/>
  </p:sldIdLst>
  <p:sldSz cx="7205663" cy="72056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fons van Duijvenbode" initials="Av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89A7"/>
    <a:srgbClr val="C0C031"/>
    <a:srgbClr val="0092D2"/>
    <a:srgbClr val="D4A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066" autoAdjust="0"/>
    <p:restoredTop sz="98280" autoAdjust="0"/>
  </p:normalViewPr>
  <p:slideViewPr>
    <p:cSldViewPr snapToGrid="0" snapToObjects="1">
      <p:cViewPr>
        <p:scale>
          <a:sx n="70" d="100"/>
          <a:sy n="70" d="100"/>
        </p:scale>
        <p:origin x="-1432" y="-520"/>
      </p:cViewPr>
      <p:guideLst>
        <p:guide orient="horz" pos="2270"/>
        <p:guide pos="227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interSettings" Target="printerSettings/printerSettings1.bin"/><Relationship Id="rId7" Type="http://schemas.openxmlformats.org/officeDocument/2006/relationships/commentAuthors" Target="commentAuthors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D25E8-1CBE-2C49-9FFF-88A85DC48BB9}" type="datetimeFigureOut">
              <a:rPr lang="en-US" smtClean="0"/>
              <a:t>22-03-17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4BAF2-8117-9E46-862C-FB7E0BB7788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85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22148-18B8-724B-91F8-9C98F6CEA9D4}" type="datetimeFigureOut">
              <a:rPr lang="en-US" smtClean="0"/>
              <a:t>22-03-17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0363F-E08F-E246-BA11-7F81E3574A2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26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1485900"/>
            <a:ext cx="7205662" cy="5773903"/>
          </a:xfrm>
          <a:prstGeom prst="rect">
            <a:avLst/>
          </a:prstGeom>
          <a:solidFill>
            <a:srgbClr val="0092D2"/>
          </a:solidFill>
          <a:ln>
            <a:solidFill>
              <a:srgbClr val="1689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5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36" y="560495"/>
            <a:ext cx="3197859" cy="548640"/>
          </a:xfrm>
          <a:prstGeom prst="rect">
            <a:avLst/>
          </a:prstGeom>
        </p:spPr>
      </p:pic>
      <p:pic>
        <p:nvPicPr>
          <p:cNvPr id="9" name="Picture 27"/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90" y="204682"/>
            <a:ext cx="760730" cy="826770"/>
          </a:xfrm>
          <a:prstGeom prst="rect">
            <a:avLst/>
          </a:prstGeom>
        </p:spPr>
      </p:pic>
      <p:pic>
        <p:nvPicPr>
          <p:cNvPr id="10" name="Picture 26" descr="Main drive Macbook Herre:private:var:folders:6x:91kcgjkj5698vq7kjwxkr4_h0000gn:T:TemporaryItems:BCCEC-LOGO-ALL-TEXT-png.png"/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8035" y="241512"/>
            <a:ext cx="457200" cy="789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856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News Gothic MT"/>
          <a:ea typeface="+mj-ea"/>
          <a:cs typeface="News Gothic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92D2"/>
        </a:buClr>
        <a:buSzPct val="75000"/>
        <a:buFont typeface="Lucida Grande"/>
        <a:buChar char="◼"/>
        <a:defRPr sz="3200" kern="1200">
          <a:solidFill>
            <a:schemeClr val="tx1"/>
          </a:solidFill>
          <a:latin typeface="News Gothic MT"/>
          <a:ea typeface="+mn-ea"/>
          <a:cs typeface="News Gothic MT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AA2A"/>
        </a:buClr>
        <a:buSzPct val="55000"/>
        <a:buFont typeface="Lucida Grande"/>
        <a:buChar char="◼"/>
        <a:defRPr sz="2800" kern="1200">
          <a:solidFill>
            <a:schemeClr val="tx1"/>
          </a:solidFill>
          <a:latin typeface="News Gothic MT"/>
          <a:ea typeface="+mn-ea"/>
          <a:cs typeface="News Gothic MT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C0C031"/>
        </a:buClr>
        <a:buSzPct val="55000"/>
        <a:buFont typeface="Lucida Grande"/>
        <a:buChar char="◼"/>
        <a:defRPr sz="2400" kern="1200">
          <a:solidFill>
            <a:schemeClr val="tx1"/>
          </a:solidFill>
          <a:latin typeface="News Gothic MT"/>
          <a:ea typeface="+mn-ea"/>
          <a:cs typeface="News Gothic MT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SzPct val="55000"/>
        <a:buFont typeface="Arial"/>
        <a:buChar char="◼"/>
        <a:defRPr sz="2000" kern="1200">
          <a:solidFill>
            <a:schemeClr val="tx1"/>
          </a:solidFill>
          <a:latin typeface="News Gothic MT"/>
          <a:ea typeface="+mn-ea"/>
          <a:cs typeface="News Gothic MT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92D2"/>
        </a:buClr>
        <a:buSzPct val="55000"/>
        <a:buFont typeface="Arial"/>
        <a:buChar char="◼"/>
        <a:defRPr sz="2000" kern="1200">
          <a:solidFill>
            <a:schemeClr val="tx1"/>
          </a:solidFill>
          <a:latin typeface="News Gothic MT"/>
          <a:ea typeface="+mn-ea"/>
          <a:cs typeface="News Gothic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8"/>
          <p:cNvSpPr/>
          <p:nvPr/>
        </p:nvSpPr>
        <p:spPr>
          <a:xfrm>
            <a:off x="-12699" y="5969001"/>
            <a:ext cx="7218362" cy="1290802"/>
          </a:xfrm>
          <a:prstGeom prst="rect">
            <a:avLst/>
          </a:prstGeom>
          <a:solidFill>
            <a:srgbClr val="1689A7">
              <a:alpha val="8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4000" b="1" dirty="0" smtClean="0"/>
              <a:t>    </a:t>
            </a:r>
            <a:r>
              <a:rPr lang="nl-NL" sz="4000" b="1" dirty="0" smtClean="0"/>
              <a:t>POTENTIAL MARKET </a:t>
            </a:r>
            <a:r>
              <a:rPr lang="nl-NL" sz="4000" b="1" dirty="0" smtClean="0"/>
              <a:t>REPORT</a:t>
            </a:r>
            <a:endParaRPr lang="nl-NL" sz="4000" b="1" dirty="0" smtClean="0"/>
          </a:p>
        </p:txBody>
      </p:sp>
      <p:pic>
        <p:nvPicPr>
          <p:cNvPr id="3" name="Afbeelding 2" descr="shutterstock_3826669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99" y="1161473"/>
            <a:ext cx="7218362" cy="480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01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11" descr="men co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0546" y="1443567"/>
            <a:ext cx="8724354" cy="5816236"/>
          </a:xfrm>
          <a:prstGeom prst="rect">
            <a:avLst/>
          </a:prstGeom>
        </p:spPr>
      </p:pic>
      <p:sp>
        <p:nvSpPr>
          <p:cNvPr id="14" name="Rechthoek 8"/>
          <p:cNvSpPr/>
          <p:nvPr/>
        </p:nvSpPr>
        <p:spPr>
          <a:xfrm>
            <a:off x="-12699" y="5969001"/>
            <a:ext cx="7218362" cy="1290802"/>
          </a:xfrm>
          <a:prstGeom prst="rect">
            <a:avLst/>
          </a:prstGeom>
          <a:solidFill>
            <a:srgbClr val="1689A7">
              <a:alpha val="8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 smtClean="0"/>
              <a:t>    POTENTIAL MARKET REPORT</a:t>
            </a:r>
          </a:p>
        </p:txBody>
      </p:sp>
    </p:spTree>
    <p:extLst>
      <p:ext uri="{BB962C8B-B14F-4D97-AF65-F5344CB8AC3E}">
        <p14:creationId xmlns:p14="http://schemas.microsoft.com/office/powerpoint/2010/main" val="3155898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pt_GC_4x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ppt_GC_4x3.potx</Template>
  <TotalTime>25775</TotalTime>
  <Words>8</Words>
  <Application>Microsoft Macintosh PowerPoint</Application>
  <PresentationFormat>Aangepast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3" baseType="lpstr">
      <vt:lpstr>ppt_GC_4x3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Niels Eijsbroek</dc:creator>
  <cp:lastModifiedBy>Alfons Van Duijvenbode</cp:lastModifiedBy>
  <cp:revision>370</cp:revision>
  <dcterms:created xsi:type="dcterms:W3CDTF">2016-02-11T12:54:49Z</dcterms:created>
  <dcterms:modified xsi:type="dcterms:W3CDTF">2017-03-22T14:46:40Z</dcterms:modified>
</cp:coreProperties>
</file>